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7010400" cy="9296400"/>
  <p:embeddedFontLst>
    <p:embeddedFont>
      <p:font typeface="Libre Franklin"/>
      <p:regular r:id="rId25"/>
      <p:bold r:id="rId26"/>
      <p:italic r:id="rId27"/>
      <p:boldItalic r:id="rId28"/>
    </p:embeddedFont>
    <p:embeddedFont>
      <p:font typeface="Libre Franklin Thin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h2YQpRtbahUO0uHJFkGtDcmN1L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-bold.fntdata"/><Relationship Id="rId25" Type="http://schemas.openxmlformats.org/officeDocument/2006/relationships/font" Target="fonts/LibreFranklin-regular.fntdata"/><Relationship Id="rId28" Type="http://schemas.openxmlformats.org/officeDocument/2006/relationships/font" Target="fonts/LibreFranklin-boldItalic.fntdata"/><Relationship Id="rId27" Type="http://schemas.openxmlformats.org/officeDocument/2006/relationships/font" Target="fonts/LibreFrankl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Thin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Thin-italic.fntdata"/><Relationship Id="rId30" Type="http://schemas.openxmlformats.org/officeDocument/2006/relationships/font" Target="fonts/LibreFranklinThin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LibreFranklinThin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9" y="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412875" y="1162050"/>
            <a:ext cx="4184650" cy="31384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701675" y="4473421"/>
            <a:ext cx="5607050" cy="3660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 txBox="1"/>
          <p:nvPr>
            <p:ph idx="12" type="sldNum"/>
          </p:nvPr>
        </p:nvSpPr>
        <p:spPr>
          <a:xfrm>
            <a:off x="3970339" y="8830320"/>
            <a:ext cx="3038475" cy="46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193964" y="633960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Thin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124691" y="638117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166254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193963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Thi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Thi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  <a:defRPr b="0" i="0" sz="4400" u="none" cap="none" strike="noStrik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YC54719_RecycleSmartLogo_Final.png" id="15" name="Google Shape;15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87859" y="5457825"/>
            <a:ext cx="2221191" cy="12636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229316" y="-87721"/>
            <a:ext cx="845748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Zero Waste Lunch Superheroes</a:t>
            </a:r>
            <a:endParaRPr/>
          </a:p>
        </p:txBody>
      </p:sp>
      <p:sp>
        <p:nvSpPr>
          <p:cNvPr id="86" name="Google Shape;86;p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-76200" y="3276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None/>
            </a:pPr>
            <a:r>
              <a:rPr lang="en-US" sz="2960"/>
              <a:t>Let’s take care of the planet together. By taking responsibility for our actions everyday, we are helping the planet everyday! 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7193" r="4284" t="0"/>
          <a:stretch/>
        </p:blipFill>
        <p:spPr>
          <a:xfrm>
            <a:off x="6526916" y="977656"/>
            <a:ext cx="1506233" cy="287703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807687" y="1416428"/>
            <a:ext cx="3681000" cy="12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40"/>
              <a:buFont typeface="Arial"/>
              <a:buNone/>
            </a:pPr>
            <a:r>
              <a:rPr b="0" i="0" lang="en-US" sz="2240" u="none" cap="none" strike="noStrike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Please, join Recycle Smart’s Superhero, Resilience, on her mission to help heal the planet!</a:t>
            </a:r>
            <a:endParaRPr/>
          </a:p>
        </p:txBody>
      </p:sp>
      <p:pic>
        <p:nvPicPr>
          <p:cNvPr descr="MYC54719_RecycleSmartLogo_DotsOnly.png" id="90" name="Google Shape;90;p1"/>
          <p:cNvPicPr preferRelativeResize="0"/>
          <p:nvPr/>
        </p:nvPicPr>
        <p:blipFill rotWithShape="1">
          <a:blip r:embed="rId4">
            <a:alphaModFix amt="28000"/>
          </a:blip>
          <a:srcRect b="0" l="0" r="0" t="0"/>
          <a:stretch/>
        </p:blipFill>
        <p:spPr>
          <a:xfrm rot="-3014471">
            <a:off x="-756880" y="-366988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type="ctrTitle"/>
          </p:nvPr>
        </p:nvSpPr>
        <p:spPr>
          <a:xfrm>
            <a:off x="229316" y="140879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What are the zero waste alternatives?</a:t>
            </a:r>
            <a:endParaRPr/>
          </a:p>
        </p:txBody>
      </p:sp>
      <p:sp>
        <p:nvSpPr>
          <p:cNvPr id="174" name="Google Shape;174;p10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10"/>
          <p:cNvSpPr txBox="1"/>
          <p:nvPr>
            <p:ph idx="1" type="subTitle"/>
          </p:nvPr>
        </p:nvSpPr>
        <p:spPr>
          <a:xfrm>
            <a:off x="304800" y="5118850"/>
            <a:ext cx="65532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Take a moment to brainstorm with your group and then share.</a:t>
            </a:r>
            <a:endParaRPr/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638219"/>
            <a:ext cx="3985845" cy="332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ctrTitle"/>
          </p:nvPr>
        </p:nvSpPr>
        <p:spPr>
          <a:xfrm>
            <a:off x="229316" y="-87721"/>
            <a:ext cx="845748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A reusable container!!!</a:t>
            </a:r>
            <a:endParaRPr/>
          </a:p>
        </p:txBody>
      </p:sp>
      <p:sp>
        <p:nvSpPr>
          <p:cNvPr id="183" name="Google Shape;183;p11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11"/>
          <p:cNvSpPr txBox="1"/>
          <p:nvPr>
            <p:ph idx="1" type="subTitle"/>
          </p:nvPr>
        </p:nvSpPr>
        <p:spPr>
          <a:xfrm>
            <a:off x="76200" y="4626200"/>
            <a:ext cx="7467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Did you come up with alternatives like these? Did you think of even more ideas? Good job!</a:t>
            </a:r>
            <a:endParaRPr/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b="1703" l="4432" r="1631" t="3819"/>
          <a:stretch/>
        </p:blipFill>
        <p:spPr>
          <a:xfrm>
            <a:off x="2466422" y="1159476"/>
            <a:ext cx="4051768" cy="3238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>
            <p:ph type="ctrTitle"/>
          </p:nvPr>
        </p:nvSpPr>
        <p:spPr>
          <a:xfrm>
            <a:off x="229316" y="64679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What are the zero waste alternatives?</a:t>
            </a:r>
            <a:endParaRPr/>
          </a:p>
        </p:txBody>
      </p:sp>
      <p:sp>
        <p:nvSpPr>
          <p:cNvPr id="192" name="Google Shape;192;p1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12"/>
          <p:cNvSpPr txBox="1"/>
          <p:nvPr>
            <p:ph idx="1" type="subTitle"/>
          </p:nvPr>
        </p:nvSpPr>
        <p:spPr>
          <a:xfrm>
            <a:off x="152400" y="4979125"/>
            <a:ext cx="74676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Take a moment to brainstorm with your group and then share.</a:t>
            </a:r>
            <a:endParaRPr/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508320"/>
            <a:ext cx="3976954" cy="329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type="ctrTitle"/>
          </p:nvPr>
        </p:nvSpPr>
        <p:spPr>
          <a:xfrm>
            <a:off x="229316" y="-87721"/>
            <a:ext cx="845748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A reusable container!!!</a:t>
            </a:r>
            <a:endParaRPr/>
          </a:p>
        </p:txBody>
      </p:sp>
      <p:sp>
        <p:nvSpPr>
          <p:cNvPr id="201" name="Google Shape;201;p1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13"/>
          <p:cNvSpPr txBox="1"/>
          <p:nvPr>
            <p:ph idx="1" type="subTitle"/>
          </p:nvPr>
        </p:nvSpPr>
        <p:spPr>
          <a:xfrm>
            <a:off x="251000" y="4556125"/>
            <a:ext cx="73689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Did you come up with alternatives like these? Did you think of even more ideas? Good job!</a:t>
            </a:r>
            <a:endParaRPr/>
          </a:p>
        </p:txBody>
      </p:sp>
      <p:pic>
        <p:nvPicPr>
          <p:cNvPr id="203" name="Google Shape;203;p13"/>
          <p:cNvPicPr preferRelativeResize="0"/>
          <p:nvPr/>
        </p:nvPicPr>
        <p:blipFill rotWithShape="1">
          <a:blip r:embed="rId3">
            <a:alphaModFix/>
          </a:blip>
          <a:srcRect b="3715" l="14854" r="11733" t="5552"/>
          <a:stretch/>
        </p:blipFill>
        <p:spPr>
          <a:xfrm>
            <a:off x="3169508" y="1095377"/>
            <a:ext cx="2628526" cy="338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>
            <p:ph type="ctrTitle"/>
          </p:nvPr>
        </p:nvSpPr>
        <p:spPr>
          <a:xfrm>
            <a:off x="229316" y="-115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What are the zero waste alternatives?</a:t>
            </a:r>
            <a:endParaRPr/>
          </a:p>
        </p:txBody>
      </p:sp>
      <p:sp>
        <p:nvSpPr>
          <p:cNvPr id="210" name="Google Shape;210;p1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14"/>
          <p:cNvSpPr txBox="1"/>
          <p:nvPr>
            <p:ph idx="1" type="subTitle"/>
          </p:nvPr>
        </p:nvSpPr>
        <p:spPr>
          <a:xfrm>
            <a:off x="0" y="5157425"/>
            <a:ext cx="7391400" cy="11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Take a moment to brainstorm with your group and then share.</a:t>
            </a:r>
            <a:endParaRPr/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 b="12520" l="11058" r="9696" t="0"/>
          <a:stretch/>
        </p:blipFill>
        <p:spPr>
          <a:xfrm>
            <a:off x="877332" y="1647300"/>
            <a:ext cx="3848325" cy="3523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>
            <p:ph type="ctrTitle"/>
          </p:nvPr>
        </p:nvSpPr>
        <p:spPr>
          <a:xfrm>
            <a:off x="229316" y="-87721"/>
            <a:ext cx="845748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A reusable container!!!</a:t>
            </a:r>
            <a:endParaRPr/>
          </a:p>
        </p:txBody>
      </p:sp>
      <p:sp>
        <p:nvSpPr>
          <p:cNvPr id="219" name="Google Shape;219;p1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15"/>
          <p:cNvSpPr txBox="1"/>
          <p:nvPr>
            <p:ph idx="1" type="subTitle"/>
          </p:nvPr>
        </p:nvSpPr>
        <p:spPr>
          <a:xfrm>
            <a:off x="153125" y="4656450"/>
            <a:ext cx="75429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Did you come up with alternatives like these? Did you think of even more ideas? Good job!</a:t>
            </a:r>
            <a:endParaRPr/>
          </a:p>
        </p:txBody>
      </p:sp>
      <p:pic>
        <p:nvPicPr>
          <p:cNvPr id="221" name="Google Shape;221;p15"/>
          <p:cNvPicPr preferRelativeResize="0"/>
          <p:nvPr/>
        </p:nvPicPr>
        <p:blipFill rotWithShape="1">
          <a:blip r:embed="rId3">
            <a:alphaModFix/>
          </a:blip>
          <a:srcRect b="1990" l="6290" r="9328" t="1990"/>
          <a:stretch/>
        </p:blipFill>
        <p:spPr>
          <a:xfrm>
            <a:off x="2051222" y="1045122"/>
            <a:ext cx="3323967" cy="354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/>
          <p:nvPr>
            <p:ph type="ctrTitle"/>
          </p:nvPr>
        </p:nvSpPr>
        <p:spPr>
          <a:xfrm>
            <a:off x="229316" y="-11521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What are the zero waste alternatives?</a:t>
            </a:r>
            <a:endParaRPr/>
          </a:p>
        </p:txBody>
      </p:sp>
      <p:sp>
        <p:nvSpPr>
          <p:cNvPr id="228" name="Google Shape;228;p1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16"/>
          <p:cNvSpPr txBox="1"/>
          <p:nvPr>
            <p:ph idx="1" type="subTitle"/>
          </p:nvPr>
        </p:nvSpPr>
        <p:spPr>
          <a:xfrm>
            <a:off x="76925" y="5055325"/>
            <a:ext cx="75432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Take a moment to brainstorm with your group and then share.</a:t>
            </a:r>
            <a:endParaRPr/>
          </a:p>
        </p:txBody>
      </p:sp>
      <p:pic>
        <p:nvPicPr>
          <p:cNvPr id="230" name="Google Shape;230;p16"/>
          <p:cNvPicPr preferRelativeResize="0"/>
          <p:nvPr/>
        </p:nvPicPr>
        <p:blipFill rotWithShape="1">
          <a:blip r:embed="rId3">
            <a:alphaModFix/>
          </a:blip>
          <a:srcRect b="3139" l="6964" r="6580" t="3674"/>
          <a:stretch/>
        </p:blipFill>
        <p:spPr>
          <a:xfrm>
            <a:off x="743662" y="1530699"/>
            <a:ext cx="3997785" cy="3418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/>
          <p:nvPr>
            <p:ph type="ctrTitle"/>
          </p:nvPr>
        </p:nvSpPr>
        <p:spPr>
          <a:xfrm>
            <a:off x="229316" y="-87721"/>
            <a:ext cx="845748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A reusable lunch bag!!!</a:t>
            </a:r>
            <a:endParaRPr/>
          </a:p>
        </p:txBody>
      </p:sp>
      <p:sp>
        <p:nvSpPr>
          <p:cNvPr id="237" name="Google Shape;237;p1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17"/>
          <p:cNvSpPr txBox="1"/>
          <p:nvPr>
            <p:ph idx="1" type="subTitle"/>
          </p:nvPr>
        </p:nvSpPr>
        <p:spPr>
          <a:xfrm>
            <a:off x="229325" y="4498325"/>
            <a:ext cx="754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Did you come up with alternatives like these? Did you think of even more ideas? Good job!</a:t>
            </a:r>
            <a:endParaRPr/>
          </a:p>
        </p:txBody>
      </p:sp>
      <p:pic>
        <p:nvPicPr>
          <p:cNvPr id="239" name="Google Shape;239;p17"/>
          <p:cNvPicPr preferRelativeResize="0"/>
          <p:nvPr/>
        </p:nvPicPr>
        <p:blipFill rotWithShape="1">
          <a:blip r:embed="rId3">
            <a:alphaModFix/>
          </a:blip>
          <a:srcRect b="2218" l="0" r="2423" t="12954"/>
          <a:stretch/>
        </p:blipFill>
        <p:spPr>
          <a:xfrm>
            <a:off x="1970901" y="1375399"/>
            <a:ext cx="4288748" cy="281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>
            <p:ph type="ctrTitle"/>
          </p:nvPr>
        </p:nvSpPr>
        <p:spPr>
          <a:xfrm>
            <a:off x="229325" y="-87727"/>
            <a:ext cx="8457600" cy="23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Good job and keep up your Zero Waste Superhero actions!</a:t>
            </a:r>
            <a:endParaRPr/>
          </a:p>
        </p:txBody>
      </p:sp>
      <p:sp>
        <p:nvSpPr>
          <p:cNvPr id="246" name="Google Shape;246;p1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7" name="Google Shape;247;p18"/>
          <p:cNvPicPr preferRelativeResize="0"/>
          <p:nvPr/>
        </p:nvPicPr>
        <p:blipFill rotWithShape="1">
          <a:blip r:embed="rId3">
            <a:alphaModFix/>
          </a:blip>
          <a:srcRect b="2820" l="8012" r="3289" t="8435"/>
          <a:stretch/>
        </p:blipFill>
        <p:spPr>
          <a:xfrm>
            <a:off x="4572000" y="2474250"/>
            <a:ext cx="3989075" cy="25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 rotWithShape="1">
          <a:blip r:embed="rId4">
            <a:alphaModFix/>
          </a:blip>
          <a:srcRect b="2007" l="5481" r="3374" t="3757"/>
          <a:stretch/>
        </p:blipFill>
        <p:spPr>
          <a:xfrm>
            <a:off x="562600" y="3262800"/>
            <a:ext cx="3613050" cy="27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>
            <p:ph type="ctrTitle"/>
          </p:nvPr>
        </p:nvSpPr>
        <p:spPr>
          <a:xfrm>
            <a:off x="229316" y="-87721"/>
            <a:ext cx="845748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Thank you for taking care of the planet!</a:t>
            </a:r>
            <a:endParaRPr/>
          </a:p>
        </p:txBody>
      </p:sp>
      <p:sp>
        <p:nvSpPr>
          <p:cNvPr id="255" name="Google Shape;255;p1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19"/>
          <p:cNvSpPr txBox="1"/>
          <p:nvPr>
            <p:ph idx="1" type="subTitle"/>
          </p:nvPr>
        </p:nvSpPr>
        <p:spPr>
          <a:xfrm>
            <a:off x="0" y="4443875"/>
            <a:ext cx="7602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You are now a Zero Waste Lunch Superhero Expert!</a:t>
            </a:r>
            <a:endParaRPr/>
          </a:p>
        </p:txBody>
      </p:sp>
      <p:pic>
        <p:nvPicPr>
          <p:cNvPr id="257" name="Google Shape;257;p19"/>
          <p:cNvPicPr preferRelativeResize="0"/>
          <p:nvPr/>
        </p:nvPicPr>
        <p:blipFill rotWithShape="1">
          <a:blip r:embed="rId3">
            <a:alphaModFix/>
          </a:blip>
          <a:srcRect b="0" l="7193" r="4284" t="0"/>
          <a:stretch/>
        </p:blipFill>
        <p:spPr>
          <a:xfrm>
            <a:off x="3065766" y="1382303"/>
            <a:ext cx="1602843" cy="3061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YC54719_RecycleSmartLogo_DotsOnly.png" id="258" name="Google Shape;258;p19"/>
          <p:cNvPicPr preferRelativeResize="0"/>
          <p:nvPr/>
        </p:nvPicPr>
        <p:blipFill rotWithShape="1">
          <a:blip r:embed="rId4">
            <a:alphaModFix amt="28000"/>
          </a:blip>
          <a:srcRect b="0" l="0" r="0" t="0"/>
          <a:stretch/>
        </p:blipFill>
        <p:spPr>
          <a:xfrm rot="-3014471">
            <a:off x="-756880" y="-304813"/>
            <a:ext cx="6695362" cy="74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ctrTitle"/>
          </p:nvPr>
        </p:nvSpPr>
        <p:spPr>
          <a:xfrm>
            <a:off x="229316" y="140879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What are the zero waste alternatives?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2343" r="0" t="2174"/>
          <a:stretch/>
        </p:blipFill>
        <p:spPr>
          <a:xfrm>
            <a:off x="2527840" y="1928284"/>
            <a:ext cx="3639487" cy="300143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2"/>
          <p:cNvSpPr txBox="1"/>
          <p:nvPr>
            <p:ph idx="1" type="subTitle"/>
          </p:nvPr>
        </p:nvSpPr>
        <p:spPr>
          <a:xfrm>
            <a:off x="152400" y="5131513"/>
            <a:ext cx="64008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Take a moment to brainstorm with your group and then share.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ctrTitle"/>
          </p:nvPr>
        </p:nvSpPr>
        <p:spPr>
          <a:xfrm>
            <a:off x="229316" y="-87721"/>
            <a:ext cx="845748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A reusable container!!!</a:t>
            </a:r>
            <a:endParaRPr/>
          </a:p>
        </p:txBody>
      </p:sp>
      <p:sp>
        <p:nvSpPr>
          <p:cNvPr id="106" name="Google Shape;106;p3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"/>
          <p:cNvSpPr txBox="1"/>
          <p:nvPr>
            <p:ph idx="1" type="subTitle"/>
          </p:nvPr>
        </p:nvSpPr>
        <p:spPr>
          <a:xfrm>
            <a:off x="355600" y="4413325"/>
            <a:ext cx="7264500" cy="18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Did you come up with alternatives like these? Did you think of even more ideas? Good job!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6515"/>
          <a:stretch/>
        </p:blipFill>
        <p:spPr>
          <a:xfrm>
            <a:off x="4723157" y="1294317"/>
            <a:ext cx="3216524" cy="165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4430" l="5823" r="2721" t="4752"/>
          <a:stretch/>
        </p:blipFill>
        <p:spPr>
          <a:xfrm rot="-5400000">
            <a:off x="924576" y="1762401"/>
            <a:ext cx="1655522" cy="171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 b="9271" l="9607" r="8736" t="0"/>
          <a:stretch/>
        </p:blipFill>
        <p:spPr>
          <a:xfrm>
            <a:off x="3089987" y="2621594"/>
            <a:ext cx="1793632" cy="147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ctrTitle"/>
          </p:nvPr>
        </p:nvSpPr>
        <p:spPr>
          <a:xfrm>
            <a:off x="229316" y="140879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What are the zero waste alternatives?</a:t>
            </a:r>
            <a:endParaRPr/>
          </a:p>
        </p:txBody>
      </p:sp>
      <p:sp>
        <p:nvSpPr>
          <p:cNvPr id="117" name="Google Shape;117;p4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4"/>
          <p:cNvSpPr txBox="1"/>
          <p:nvPr>
            <p:ph idx="1" type="subTitle"/>
          </p:nvPr>
        </p:nvSpPr>
        <p:spPr>
          <a:xfrm>
            <a:off x="467175" y="4826725"/>
            <a:ext cx="6372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Take a moment to brainstorm with your group and then share.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458503"/>
            <a:ext cx="3993785" cy="3318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ctrTitle"/>
          </p:nvPr>
        </p:nvSpPr>
        <p:spPr>
          <a:xfrm>
            <a:off x="217593" y="136526"/>
            <a:ext cx="845748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A reusable napkin, bandanna, or handkerchief!!!</a:t>
            </a:r>
            <a:endParaRPr/>
          </a:p>
        </p:txBody>
      </p:sp>
      <p:sp>
        <p:nvSpPr>
          <p:cNvPr id="126" name="Google Shape;126;p5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5"/>
          <p:cNvSpPr txBox="1"/>
          <p:nvPr>
            <p:ph idx="1" type="subTitle"/>
          </p:nvPr>
        </p:nvSpPr>
        <p:spPr>
          <a:xfrm>
            <a:off x="257250" y="4572000"/>
            <a:ext cx="72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Did you come up with alternatives like these? Did you think of even more ideas? Good job!</a:t>
            </a:r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1990" l="11007" r="7616" t="1990"/>
          <a:stretch/>
        </p:blipFill>
        <p:spPr>
          <a:xfrm>
            <a:off x="2239462" y="2010030"/>
            <a:ext cx="2003027" cy="222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7281" l="10330" r="24736" t="4586"/>
          <a:stretch/>
        </p:blipFill>
        <p:spPr>
          <a:xfrm>
            <a:off x="4654465" y="1963907"/>
            <a:ext cx="2114979" cy="2223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ctrTitle"/>
          </p:nvPr>
        </p:nvSpPr>
        <p:spPr>
          <a:xfrm>
            <a:off x="116100" y="64675"/>
            <a:ext cx="9144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 sz="4300"/>
              <a:t>What are the zero waste alternatives to single-use straws?</a:t>
            </a:r>
            <a:endParaRPr sz="4300"/>
          </a:p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6"/>
          <p:cNvSpPr txBox="1"/>
          <p:nvPr>
            <p:ph idx="1" type="subTitle"/>
          </p:nvPr>
        </p:nvSpPr>
        <p:spPr>
          <a:xfrm>
            <a:off x="304800" y="5131525"/>
            <a:ext cx="64224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Take a moment to brainstorm with your group and then share.</a:t>
            </a:r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075" y="1832125"/>
            <a:ext cx="3797925" cy="31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type="ctrTitle"/>
          </p:nvPr>
        </p:nvSpPr>
        <p:spPr>
          <a:xfrm>
            <a:off x="229316" y="64679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A reusable metal, glass, and bamboo straws!!!</a:t>
            </a:r>
            <a:endParaRPr/>
          </a:p>
        </p:txBody>
      </p:sp>
      <p:sp>
        <p:nvSpPr>
          <p:cNvPr id="145" name="Google Shape;145;p7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7"/>
          <p:cNvSpPr txBox="1"/>
          <p:nvPr>
            <p:ph idx="1" type="subTitle"/>
          </p:nvPr>
        </p:nvSpPr>
        <p:spPr>
          <a:xfrm>
            <a:off x="304800" y="4451150"/>
            <a:ext cx="66465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Did you come up with alternatives like these? Did you think of even more ideas? Good job!</a:t>
            </a:r>
            <a:endParaRPr/>
          </a:p>
        </p:txBody>
      </p:sp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 b="0" l="37446" r="9197" t="3724"/>
          <a:stretch/>
        </p:blipFill>
        <p:spPr>
          <a:xfrm rot="2954146">
            <a:off x="1833488" y="1302857"/>
            <a:ext cx="469999" cy="342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/>
          <p:cNvPicPr preferRelativeResize="0"/>
          <p:nvPr/>
        </p:nvPicPr>
        <p:blipFill rotWithShape="1">
          <a:blip r:embed="rId4">
            <a:alphaModFix/>
          </a:blip>
          <a:srcRect b="0" l="6639" r="4788" t="5700"/>
          <a:stretch/>
        </p:blipFill>
        <p:spPr>
          <a:xfrm>
            <a:off x="4472459" y="1630361"/>
            <a:ext cx="2676402" cy="279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5">
            <a:alphaModFix/>
          </a:blip>
          <a:srcRect b="0" l="17273" r="9311" t="0"/>
          <a:stretch/>
        </p:blipFill>
        <p:spPr>
          <a:xfrm rot="3600793">
            <a:off x="2803280" y="1755094"/>
            <a:ext cx="609041" cy="3597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type="ctrTitle"/>
          </p:nvPr>
        </p:nvSpPr>
        <p:spPr>
          <a:xfrm>
            <a:off x="229316" y="64679"/>
            <a:ext cx="8457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What are the zero waste alternatives?</a:t>
            </a:r>
            <a:endParaRPr/>
          </a:p>
        </p:txBody>
      </p:sp>
      <p:sp>
        <p:nvSpPr>
          <p:cNvPr id="156" name="Google Shape;156;p8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8"/>
          <p:cNvSpPr txBox="1"/>
          <p:nvPr>
            <p:ph idx="1" type="subTitle"/>
          </p:nvPr>
        </p:nvSpPr>
        <p:spPr>
          <a:xfrm>
            <a:off x="304800" y="5360125"/>
            <a:ext cx="64785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Take a moment to brainstorm with your group and then share.</a:t>
            </a:r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 b="2662" l="5507" r="5797" t="0"/>
          <a:stretch/>
        </p:blipFill>
        <p:spPr>
          <a:xfrm>
            <a:off x="2388974" y="1552746"/>
            <a:ext cx="3904737" cy="3560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type="ctrTitle"/>
          </p:nvPr>
        </p:nvSpPr>
        <p:spPr>
          <a:xfrm>
            <a:off x="229316" y="-87721"/>
            <a:ext cx="845748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Thin"/>
              <a:buNone/>
            </a:pPr>
            <a:r>
              <a:rPr b="1" lang="en-US"/>
              <a:t>A reusable bottle!!!</a:t>
            </a:r>
            <a:endParaRPr/>
          </a:p>
        </p:txBody>
      </p:sp>
      <p:sp>
        <p:nvSpPr>
          <p:cNvPr id="165" name="Google Shape;165;p9"/>
          <p:cNvSpPr txBox="1"/>
          <p:nvPr>
            <p:ph idx="12" type="sldNum"/>
          </p:nvPr>
        </p:nvSpPr>
        <p:spPr>
          <a:xfrm>
            <a:off x="3048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9"/>
          <p:cNvSpPr txBox="1"/>
          <p:nvPr>
            <p:ph idx="1" type="subTitle"/>
          </p:nvPr>
        </p:nvSpPr>
        <p:spPr>
          <a:xfrm>
            <a:off x="504550" y="4291850"/>
            <a:ext cx="7267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Did you come up with alternatives like these? Did you think of even more ideas? Good job!</a:t>
            </a:r>
            <a:endParaRPr/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b="2253" l="5000" r="5000" t="7819"/>
          <a:stretch/>
        </p:blipFill>
        <p:spPr>
          <a:xfrm>
            <a:off x="2185084" y="1400435"/>
            <a:ext cx="4386648" cy="242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werPoint Templat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2015-07-02T04:57:05Z</dcterms:created>
  <dc:creator>Ruth Abbe</dc:creator>
</cp:coreProperties>
</file>